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roxima Nova"/>
      <p:regular r:id="rId26"/>
      <p:bold r:id="rId27"/>
      <p:italic r:id="rId28"/>
      <p:boldItalic r:id="rId29"/>
    </p:embeddedFont>
    <p:embeddedFont>
      <p:font typeface="Bebas Neue"/>
      <p:regular r:id="rId30"/>
    </p:embeddedFont>
    <p:embeddedFont>
      <p:font typeface="Proxima Nova Semibold"/>
      <p:regular r:id="rId31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regular.fntdata"/><Relationship Id="rId21" Type="http://schemas.openxmlformats.org/officeDocument/2006/relationships/slide" Target="slides/slide15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Semibold-regular.fntdata"/><Relationship Id="rId30" Type="http://schemas.openxmlformats.org/officeDocument/2006/relationships/font" Target="fonts/BebasNeue-regular.fntdata"/><Relationship Id="rId11" Type="http://schemas.openxmlformats.org/officeDocument/2006/relationships/slide" Target="slides/slide5.xml"/><Relationship Id="rId33" Type="http://schemas.openxmlformats.org/officeDocument/2006/relationships/font" Target="fonts/ProximaNovaSemibold-boldItalic.fntdata"/><Relationship Id="rId10" Type="http://schemas.openxmlformats.org/officeDocument/2006/relationships/slide" Target="slides/slide4.xml"/><Relationship Id="rId32" Type="http://schemas.openxmlformats.org/officeDocument/2006/relationships/font" Target="fonts/ProximaNovaSemibold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c88ac729b5_0_15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c88ac729b5_0_15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c88ac729b5_0_28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c88ac729b5_0_28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c88ac729b5_0_28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" name="Google Shape;2064;gc88ac729b5_0_28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c88ac729b5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c88ac729b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c88ac729b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c88ac729b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gc88ac729b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" name="Google Shape;2089;gc88ac729b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c88ac729b5_0_26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c88ac729b5_0_26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c88ac729b5_0_28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c88ac729b5_0_28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c670a4a6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c670a4a6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c88ac729b5_0_15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c88ac729b5_0_15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c88ac729b5_0_28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c88ac729b5_0_28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gc88ac729b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Google Shape;1906;gc88ac729b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c88ac729b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c88ac729b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c88ac729b5_0_28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c88ac729b5_0_28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c88ac729b5_0_28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c88ac729b5_0_28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rect b="b" l="l" r="r" t="t"/>
              <a:pathLst>
                <a:path extrusionOk="0" h="5364" w="534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rect b="b" l="l" r="r" t="t"/>
              <a:pathLst>
                <a:path extrusionOk="0" h="3059" w="3084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rect b="b" l="l" r="r" t="t"/>
              <a:pathLst>
                <a:path extrusionOk="0" h="4808" w="5314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rect b="b" l="l" r="r" t="t"/>
              <a:pathLst>
                <a:path extrusionOk="0" h="3252" w="3585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rect b="b" l="l" r="r" t="t"/>
              <a:pathLst>
                <a:path extrusionOk="0" h="1657" w="1831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"/>
          <p:cNvSpPr txBox="1"/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5" name="Google Shape;165;p2"/>
          <p:cNvSpPr txBox="1"/>
          <p:nvPr>
            <p:ph idx="1" type="subTitle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h="8372" w="8372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rect b="b" l="l" r="r" t="t"/>
              <a:pathLst>
                <a:path extrusionOk="0" fill="none" h="8372" w="8372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rect b="b" l="l" r="r" t="t"/>
              <a:pathLst>
                <a:path extrusionOk="0" h="4813" w="4813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rect b="b" l="l" r="r" t="t"/>
              <a:pathLst>
                <a:path extrusionOk="0" fill="none" h="3259" w="3259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cap="flat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rect b="b" l="l" r="r" t="t"/>
                <a:pathLst>
                  <a:path extrusionOk="0" h="5182" w="5685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rect b="b" l="l" r="r" t="t"/>
                <a:pathLst>
                  <a:path extrusionOk="0" h="4246" w="4247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rect b="b" l="l" r="r" t="t"/>
                <a:pathLst>
                  <a:path extrusionOk="0" h="2991" w="3014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rect b="b" l="l" r="r" t="t"/>
                <a:pathLst>
                  <a:path extrusionOk="0" h="3174" w="3174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rect b="b" l="l" r="r" t="t"/>
                <a:pathLst>
                  <a:path extrusionOk="0" h="2922" w="2922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rect b="b" l="l" r="r" t="t"/>
                <a:pathLst>
                  <a:path extrusionOk="0" h="44699" w="44738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rect b="b" l="l" r="r" t="t"/>
                <a:pathLst>
                  <a:path extrusionOk="0" h="44698" w="44739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rect b="b" l="l" r="r" t="t"/>
                <a:pathLst>
                  <a:path extrusionOk="0" h="6917" w="11072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rect b="b" l="l" r="r" t="t"/>
                <a:pathLst>
                  <a:path extrusionOk="0" h="6210" w="573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rect b="b" l="l" r="r" t="t"/>
                <a:pathLst>
                  <a:path extrusionOk="0" h="6210" w="5753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73" name="Google Shape;87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/>
          <p:nvPr>
            <p:ph idx="1" type="subTitle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6368275" y="1619796"/>
            <a:ext cx="3003300" cy="1565405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463060" y="-2483486"/>
            <a:ext cx="7884219" cy="343377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5" name="Google Shape;1065;p13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13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3"/>
          <p:cNvSpPr txBox="1"/>
          <p:nvPr>
            <p:ph idx="2" type="title"/>
          </p:nvPr>
        </p:nvSpPr>
        <p:spPr>
          <a:xfrm>
            <a:off x="720000" y="2868050"/>
            <a:ext cx="1466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8" name="Google Shape;1068;p13"/>
          <p:cNvSpPr txBox="1"/>
          <p:nvPr>
            <p:ph hasCustomPrompt="1" idx="3" type="title"/>
          </p:nvPr>
        </p:nvSpPr>
        <p:spPr>
          <a:xfrm>
            <a:off x="878350" y="1766925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3"/>
          <p:cNvSpPr txBox="1"/>
          <p:nvPr>
            <p:ph idx="5" type="title"/>
          </p:nvPr>
        </p:nvSpPr>
        <p:spPr>
          <a:xfrm>
            <a:off x="3666725" y="2868050"/>
            <a:ext cx="14220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1" name="Google Shape;1071;p13"/>
          <p:cNvSpPr txBox="1"/>
          <p:nvPr>
            <p:ph hasCustomPrompt="1" idx="6" type="title"/>
          </p:nvPr>
        </p:nvSpPr>
        <p:spPr>
          <a:xfrm>
            <a:off x="382835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3" name="Google Shape;1073;p13"/>
          <p:cNvSpPr txBox="1"/>
          <p:nvPr>
            <p:ph idx="8" type="title"/>
          </p:nvPr>
        </p:nvSpPr>
        <p:spPr>
          <a:xfrm>
            <a:off x="6672300" y="2868050"/>
            <a:ext cx="1368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4" name="Google Shape;1074;p13"/>
          <p:cNvSpPr txBox="1"/>
          <p:nvPr>
            <p:ph hasCustomPrompt="1" idx="9" type="title"/>
          </p:nvPr>
        </p:nvSpPr>
        <p:spPr>
          <a:xfrm>
            <a:off x="6832500" y="1766950"/>
            <a:ext cx="584700" cy="58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5004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5019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5004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5019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5004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5019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3375" y="2030650"/>
            <a:ext cx="47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392675" y="1621008"/>
            <a:ext cx="3009700" cy="1564192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oval"/>
                <a:tailEnd len="med" w="med" type="none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3363525" y="1622521"/>
            <a:ext cx="3042600" cy="1562680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6368275" y="1619796"/>
            <a:ext cx="1299390" cy="1565405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274340" y="-2483486"/>
            <a:ext cx="7884219" cy="343377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0" name="Google Shape;1270;p1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1" name="Google Shape;1271;p14"/>
          <p:cNvSpPr txBox="1"/>
          <p:nvPr>
            <p:ph idx="1" type="subTitle"/>
          </p:nvPr>
        </p:nvSpPr>
        <p:spPr>
          <a:xfrm>
            <a:off x="719988" y="37285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2" name="Google Shape;1272;p14"/>
          <p:cNvSpPr txBox="1"/>
          <p:nvPr>
            <p:ph idx="2" type="title"/>
          </p:nvPr>
        </p:nvSpPr>
        <p:spPr>
          <a:xfrm>
            <a:off x="7200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3" name="Google Shape;1273;p14"/>
          <p:cNvSpPr txBox="1"/>
          <p:nvPr>
            <p:ph hasCustomPrompt="1" idx="3" type="title"/>
          </p:nvPr>
        </p:nvSpPr>
        <p:spPr>
          <a:xfrm>
            <a:off x="87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/>
          <p:nvPr>
            <p:ph idx="4" type="subTitle"/>
          </p:nvPr>
        </p:nvSpPr>
        <p:spPr>
          <a:xfrm>
            <a:off x="3666713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5" name="Google Shape;1275;p14"/>
          <p:cNvSpPr txBox="1"/>
          <p:nvPr>
            <p:ph idx="5" type="title"/>
          </p:nvPr>
        </p:nvSpPr>
        <p:spPr>
          <a:xfrm>
            <a:off x="3666725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6" name="Google Shape;1276;p14"/>
          <p:cNvSpPr txBox="1"/>
          <p:nvPr>
            <p:ph hasCustomPrompt="1" idx="6" type="title"/>
          </p:nvPr>
        </p:nvSpPr>
        <p:spPr>
          <a:xfrm>
            <a:off x="382835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/>
          <p:nvPr>
            <p:ph idx="7" type="subTitle"/>
          </p:nvPr>
        </p:nvSpPr>
        <p:spPr>
          <a:xfrm>
            <a:off x="6672288" y="3728575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8" name="Google Shape;1278;p14"/>
          <p:cNvSpPr txBox="1"/>
          <p:nvPr>
            <p:ph idx="8" type="title"/>
          </p:nvPr>
        </p:nvSpPr>
        <p:spPr>
          <a:xfrm>
            <a:off x="6672300" y="2868050"/>
            <a:ext cx="9114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9" name="Google Shape;1279;p14"/>
          <p:cNvSpPr txBox="1"/>
          <p:nvPr>
            <p:ph hasCustomPrompt="1" idx="9" type="title"/>
          </p:nvPr>
        </p:nvSpPr>
        <p:spPr>
          <a:xfrm>
            <a:off x="6832500" y="1768675"/>
            <a:ext cx="584700" cy="58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8495108" y="-71091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8496650" y="75727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8495108" y="222546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8496650" y="369365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8495108" y="516183"/>
            <a:ext cx="148483" cy="290677"/>
          </a:xfrm>
          <a:custGeom>
            <a:rect b="b" l="l" r="r" t="t"/>
            <a:pathLst>
              <a:path extrusionOk="0" fill="none" h="2357" w="1204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8496650" y="663002"/>
            <a:ext cx="145400" cy="290677"/>
          </a:xfrm>
          <a:custGeom>
            <a:rect b="b" l="l" r="r" t="t"/>
            <a:pathLst>
              <a:path extrusionOk="0" fill="none" h="2357" w="1179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miter lim="2506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019110" y="-2483486"/>
            <a:ext cx="7884219" cy="343377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674625" y="3321200"/>
            <a:ext cx="979800" cy="3475150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1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9" name="Google Shape;1399;p15"/>
          <p:cNvSpPr txBox="1"/>
          <p:nvPr>
            <p:ph idx="1" type="subTitle"/>
          </p:nvPr>
        </p:nvSpPr>
        <p:spPr>
          <a:xfrm>
            <a:off x="7199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0" name="Google Shape;1400;p15"/>
          <p:cNvSpPr txBox="1"/>
          <p:nvPr>
            <p:ph idx="2" type="title"/>
          </p:nvPr>
        </p:nvSpPr>
        <p:spPr>
          <a:xfrm>
            <a:off x="7200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1" name="Google Shape;1401;p15"/>
          <p:cNvSpPr txBox="1"/>
          <p:nvPr>
            <p:ph idx="3" type="subTitle"/>
          </p:nvPr>
        </p:nvSpPr>
        <p:spPr>
          <a:xfrm>
            <a:off x="7199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2" name="Google Shape;1402;p15"/>
          <p:cNvSpPr txBox="1"/>
          <p:nvPr>
            <p:ph idx="4" type="title"/>
          </p:nvPr>
        </p:nvSpPr>
        <p:spPr>
          <a:xfrm>
            <a:off x="7200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3" name="Google Shape;1403;p15"/>
          <p:cNvSpPr txBox="1"/>
          <p:nvPr>
            <p:ph idx="5" type="subTitle"/>
          </p:nvPr>
        </p:nvSpPr>
        <p:spPr>
          <a:xfrm>
            <a:off x="6672294" y="2088317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4" name="Google Shape;1404;p15"/>
          <p:cNvSpPr txBox="1"/>
          <p:nvPr>
            <p:ph idx="6" type="title"/>
          </p:nvPr>
        </p:nvSpPr>
        <p:spPr>
          <a:xfrm>
            <a:off x="6672300" y="1607275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5" name="Google Shape;1405;p15"/>
          <p:cNvSpPr txBox="1"/>
          <p:nvPr>
            <p:ph idx="7" type="subTitle"/>
          </p:nvPr>
        </p:nvSpPr>
        <p:spPr>
          <a:xfrm>
            <a:off x="6672294" y="3626192"/>
            <a:ext cx="17517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6" name="Google Shape;1406;p15"/>
          <p:cNvSpPr txBox="1"/>
          <p:nvPr>
            <p:ph idx="8" type="title"/>
          </p:nvPr>
        </p:nvSpPr>
        <p:spPr>
          <a:xfrm>
            <a:off x="6672300" y="3145150"/>
            <a:ext cx="17517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/>
          <p:nvPr>
            <p:ph idx="1" type="subTitle"/>
          </p:nvPr>
        </p:nvSpPr>
        <p:spPr>
          <a:xfrm>
            <a:off x="2400600" y="2067413"/>
            <a:ext cx="4342800" cy="1135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09" name="Google Shape;1409;p16"/>
          <p:cNvSpPr txBox="1"/>
          <p:nvPr>
            <p:ph type="title"/>
          </p:nvPr>
        </p:nvSpPr>
        <p:spPr>
          <a:xfrm>
            <a:off x="2400450" y="3332738"/>
            <a:ext cx="43428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410" name="Google Shape;1410;p16"/>
          <p:cNvGrpSpPr/>
          <p:nvPr/>
        </p:nvGrpSpPr>
        <p:grpSpPr>
          <a:xfrm>
            <a:off x="730516" y="4568877"/>
            <a:ext cx="1032712" cy="157579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274468" y="-1001015"/>
            <a:ext cx="10129998" cy="2559475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rect b="b" l="l" r="r" t="t"/>
                <a:pathLst>
                  <a:path extrusionOk="0" h="3721" w="5958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rect b="b" l="l" r="r" t="t"/>
                <a:pathLst>
                  <a:path extrusionOk="0" h="3721" w="5959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rect b="b" l="l" r="r" t="t"/>
                <a:pathLst>
                  <a:path extrusionOk="0" h="3721" w="5981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rect b="b" l="l" r="r" t="t"/>
                <a:pathLst>
                  <a:path extrusionOk="0" h="43826" w="24640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rect b="b" l="l" r="r" t="t"/>
                <a:pathLst>
                  <a:path extrusionOk="0" h="60419" w="264911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rect b="b" l="l" r="r" t="t"/>
                <a:pathLst>
                  <a:path extrusionOk="0" h="21229" w="136427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rect b="b" l="l" r="r" t="t"/>
                <a:pathLst>
                  <a:path extrusionOk="0" h="3516" w="3516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rect b="b" l="l" r="r" t="t"/>
                <a:pathLst>
                  <a:path extrusionOk="0" h="3493" w="3516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rect b="b" l="l" r="r" t="t"/>
                <a:pathLst>
                  <a:path extrusionOk="0" h="3516" w="3516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rect b="b" l="l" r="r" t="t"/>
                <a:pathLst>
                  <a:path extrusionOk="0" h="2786" w="2786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rect b="b" l="l" r="r" t="t"/>
                <a:pathLst>
                  <a:path extrusionOk="0" h="2763" w="2786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rect b="b" l="l" r="r" t="t"/>
                <a:pathLst>
                  <a:path extrusionOk="0" h="5570" w="5593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rect b="b" l="l" r="r" t="t"/>
                <a:pathLst>
                  <a:path extrusionOk="0" h="5593" w="5593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rect b="b" l="l" r="r" t="t"/>
                <a:pathLst>
                  <a:path extrusionOk="0" h="28264" w="92033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rect b="b" l="l" r="r" t="t"/>
                <a:pathLst>
                  <a:path extrusionOk="0" h="3722" w="5982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rect b="b" l="l" r="r" t="t"/>
                <a:pathLst>
                  <a:path extrusionOk="0" h="3722" w="5958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rect b="b" l="l" r="r" t="t"/>
                <a:pathLst>
                  <a:path extrusionOk="0" h="3722" w="5959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rect b="b" l="l" r="r" t="t"/>
                <a:pathLst>
                  <a:path extrusionOk="0" h="3722" w="5981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rect b="b" l="l" r="r" t="t"/>
                <a:pathLst>
                  <a:path extrusionOk="0" h="6917" w="11072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">
  <p:cSld name="CUSTOM_4"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566246" y="-536790"/>
            <a:ext cx="8377976" cy="1614718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617425" y="3321200"/>
            <a:ext cx="979800" cy="3475150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2" name="Google Shape;1542;p17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3" name="Google Shape;1543;p17"/>
          <p:cNvSpPr txBox="1"/>
          <p:nvPr>
            <p:ph idx="1" type="subTitle"/>
          </p:nvPr>
        </p:nvSpPr>
        <p:spPr>
          <a:xfrm>
            <a:off x="886200" y="27358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s 1">
  <p:cSld name="CUSTOM_4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364650" y="-536790"/>
            <a:ext cx="8377976" cy="1614718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flipH="1" rot="-5400000">
            <a:off x="7579155" y="3321200"/>
            <a:ext cx="979800" cy="3475150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1" name="Google Shape;1591;p18"/>
          <p:cNvSpPr txBox="1"/>
          <p:nvPr>
            <p:ph type="title"/>
          </p:nvPr>
        </p:nvSpPr>
        <p:spPr>
          <a:xfrm>
            <a:off x="5173500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2" name="Google Shape;1592;p18"/>
          <p:cNvSpPr txBox="1"/>
          <p:nvPr>
            <p:ph idx="1" type="subTitle"/>
          </p:nvPr>
        </p:nvSpPr>
        <p:spPr>
          <a:xfrm>
            <a:off x="5173375" y="2571750"/>
            <a:ext cx="3250500" cy="1503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370165" y="-2483486"/>
            <a:ext cx="7884219" cy="343377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7222182" y="4568872"/>
            <a:ext cx="881035" cy="290677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6" name="Google Shape;1696;p19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7" name="Google Shape;1697;p19"/>
          <p:cNvSpPr txBox="1"/>
          <p:nvPr>
            <p:ph idx="1" type="subTitle"/>
          </p:nvPr>
        </p:nvSpPr>
        <p:spPr>
          <a:xfrm>
            <a:off x="7200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8" name="Google Shape;1698;p19"/>
          <p:cNvSpPr txBox="1"/>
          <p:nvPr>
            <p:ph idx="2" type="title"/>
          </p:nvPr>
        </p:nvSpPr>
        <p:spPr>
          <a:xfrm>
            <a:off x="7200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9" name="Google Shape;1699;p19"/>
          <p:cNvSpPr txBox="1"/>
          <p:nvPr>
            <p:ph idx="3" type="subTitle"/>
          </p:nvPr>
        </p:nvSpPr>
        <p:spPr>
          <a:xfrm>
            <a:off x="7200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0" name="Google Shape;1700;p19"/>
          <p:cNvSpPr txBox="1"/>
          <p:nvPr>
            <p:ph idx="4" type="title"/>
          </p:nvPr>
        </p:nvSpPr>
        <p:spPr>
          <a:xfrm>
            <a:off x="7200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1" name="Google Shape;1701;p19"/>
          <p:cNvSpPr txBox="1"/>
          <p:nvPr>
            <p:ph idx="5" type="subTitle"/>
          </p:nvPr>
        </p:nvSpPr>
        <p:spPr>
          <a:xfrm>
            <a:off x="348885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2" name="Google Shape;1702;p19"/>
          <p:cNvSpPr txBox="1"/>
          <p:nvPr>
            <p:ph idx="6" type="title"/>
          </p:nvPr>
        </p:nvSpPr>
        <p:spPr>
          <a:xfrm>
            <a:off x="348885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3" name="Google Shape;1703;p19"/>
          <p:cNvSpPr txBox="1"/>
          <p:nvPr>
            <p:ph idx="7" type="subTitle"/>
          </p:nvPr>
        </p:nvSpPr>
        <p:spPr>
          <a:xfrm>
            <a:off x="348885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4" name="Google Shape;1704;p19"/>
          <p:cNvSpPr txBox="1"/>
          <p:nvPr>
            <p:ph idx="8" type="title"/>
          </p:nvPr>
        </p:nvSpPr>
        <p:spPr>
          <a:xfrm>
            <a:off x="348885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5" name="Google Shape;1705;p19"/>
          <p:cNvSpPr txBox="1"/>
          <p:nvPr>
            <p:ph idx="9" type="subTitle"/>
          </p:nvPr>
        </p:nvSpPr>
        <p:spPr>
          <a:xfrm>
            <a:off x="6257701" y="214241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6" name="Google Shape;1706;p19"/>
          <p:cNvSpPr txBox="1"/>
          <p:nvPr>
            <p:ph idx="13" type="title"/>
          </p:nvPr>
        </p:nvSpPr>
        <p:spPr>
          <a:xfrm>
            <a:off x="6257709" y="174827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7" name="Google Shape;1707;p19"/>
          <p:cNvSpPr txBox="1"/>
          <p:nvPr>
            <p:ph idx="14" type="subTitle"/>
          </p:nvPr>
        </p:nvSpPr>
        <p:spPr>
          <a:xfrm>
            <a:off x="6257701" y="3680298"/>
            <a:ext cx="2166300" cy="645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8" name="Google Shape;1708;p19"/>
          <p:cNvSpPr txBox="1"/>
          <p:nvPr>
            <p:ph idx="15" type="title"/>
          </p:nvPr>
        </p:nvSpPr>
        <p:spPr>
          <a:xfrm>
            <a:off x="6257709" y="3286155"/>
            <a:ext cx="2166300" cy="31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730476" y="4569012"/>
            <a:ext cx="1602149" cy="244468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8488400" y="2728975"/>
            <a:ext cx="1552150" cy="3475150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364925" y="-2353500"/>
            <a:ext cx="9644000" cy="3383025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rect b="b" l="l" r="r" t="t"/>
                  <a:pathLst>
                    <a:path extrusionOk="0" h="5182" w="5685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rect b="b" l="l" r="r" t="t"/>
                  <a:pathLst>
                    <a:path extrusionOk="0" h="3721" w="5958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rect b="b" l="l" r="r" t="t"/>
                  <a:pathLst>
                    <a:path extrusionOk="0" h="3721" w="5959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rect b="b" l="l" r="r" t="t"/>
                  <a:pathLst>
                    <a:path extrusionOk="0" h="3721" w="5981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rect b="b" l="l" r="r" t="t"/>
                  <a:pathLst>
                    <a:path extrusionOk="0" h="44419" w="206136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rect b="b" l="l" r="r" t="t"/>
                  <a:pathLst>
                    <a:path extrusionOk="0" h="58736" w="248409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rect b="b" l="l" r="r" t="t"/>
                  <a:pathLst>
                    <a:path extrusionOk="0" h="78200" w="25197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rect b="b" l="l" r="r" t="t"/>
                  <a:pathLst>
                    <a:path extrusionOk="0" h="43826" w="24640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rect b="b" l="l" r="r" t="t"/>
                  <a:pathLst>
                    <a:path extrusionOk="0" h="51587" w="18767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rect b="b" l="l" r="r" t="t"/>
                  <a:pathLst>
                    <a:path extrusionOk="0" h="60419" w="264911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rect b="b" l="l" r="r" t="t"/>
                  <a:pathLst>
                    <a:path extrusionOk="0" h="30667" w="125426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rect b="b" l="l" r="r" t="t"/>
                  <a:pathLst>
                    <a:path extrusionOk="0" h="21229" w="136427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rect b="b" l="l" r="r" t="t"/>
                  <a:pathLst>
                    <a:path extrusionOk="0" h="15819" w="80985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rect b="b" l="l" r="r" t="t"/>
                  <a:pathLst>
                    <a:path extrusionOk="0" h="20521" w="66194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rect b="b" l="l" r="r" t="t"/>
                  <a:pathLst>
                    <a:path extrusionOk="0" h="18079" w="39169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rect b="b" l="l" r="r" t="t"/>
                  <a:pathLst>
                    <a:path extrusionOk="0" h="23214" w="61196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rect b="b" l="l" r="r" t="t"/>
                  <a:pathLst>
                    <a:path extrusionOk="0" h="3493" w="3516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rect b="b" l="l" r="r" t="t"/>
                  <a:pathLst>
                    <a:path extrusionOk="0" h="5387" w="5387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rect b="b" l="l" r="r" t="t"/>
                  <a:pathLst>
                    <a:path extrusionOk="0" h="3517" w="3494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rect b="b" l="l" r="r" t="t"/>
                  <a:pathLst>
                    <a:path extrusionOk="0" h="3516" w="3516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rect b="b" l="l" r="r" t="t"/>
                  <a:pathLst>
                    <a:path extrusionOk="0" h="5388" w="5388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rect b="b" l="l" r="r" t="t"/>
                  <a:pathLst>
                    <a:path extrusionOk="0" h="3516" w="3493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rect b="b" l="l" r="r" t="t"/>
                  <a:pathLst>
                    <a:path extrusionOk="0" h="3790" w="379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rect b="b" l="l" r="r" t="t"/>
                  <a:pathLst>
                    <a:path extrusionOk="0" h="2398" w="2398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rect b="b" l="l" r="r" t="t"/>
                  <a:pathLst>
                    <a:path extrusionOk="0" h="2786" w="2786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rect b="b" l="l" r="r" t="t"/>
                  <a:pathLst>
                    <a:path extrusionOk="0" h="2763" w="2786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rect b="b" l="l" r="r" t="t"/>
                  <a:pathLst>
                    <a:path extrusionOk="0" h="4246" w="4247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rect b="b" l="l" r="r" t="t"/>
                  <a:pathLst>
                    <a:path extrusionOk="0" h="2991" w="3014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rect b="b" l="l" r="r" t="t"/>
                  <a:pathLst>
                    <a:path extrusionOk="0" h="3174" w="3174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rect b="b" l="l" r="r" t="t"/>
                  <a:pathLst>
                    <a:path extrusionOk="0" h="5570" w="5593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rect b="b" l="l" r="r" t="t"/>
                  <a:pathLst>
                    <a:path extrusionOk="0" h="5593" w="5593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rect b="b" l="l" r="r" t="t"/>
                  <a:pathLst>
                    <a:path extrusionOk="0" h="2603" w="2603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rect b="b" l="l" r="r" t="t"/>
                  <a:pathLst>
                    <a:path extrusionOk="0" h="5776" w="5753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rect b="b" l="l" r="r" t="t"/>
                  <a:pathLst>
                    <a:path extrusionOk="0" h="3722" w="3744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rect b="b" l="l" r="r" t="t"/>
                  <a:pathLst>
                    <a:path extrusionOk="0" h="4247" w="4246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rect b="b" l="l" r="r" t="t"/>
                  <a:pathLst>
                    <a:path extrusionOk="0" h="4247" w="4247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rect b="b" l="l" r="r" t="t"/>
                  <a:pathLst>
                    <a:path extrusionOk="0" h="4246" w="4246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rect b="b" l="l" r="r" t="t"/>
                  <a:pathLst>
                    <a:path extrusionOk="0" h="2922" w="290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rect b="b" l="l" r="r" t="t"/>
                  <a:pathLst>
                    <a:path extrusionOk="0" h="389" w="119834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rect b="b" l="l" r="r" t="t"/>
                  <a:pathLst>
                    <a:path extrusionOk="0" h="2922" w="2923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rect b="b" l="l" r="r" t="t"/>
                  <a:pathLst>
                    <a:path extrusionOk="0" h="2922" w="2922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rect b="b" l="l" r="r" t="t"/>
                  <a:pathLst>
                    <a:path extrusionOk="0" h="44699" w="44738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rect b="b" l="l" r="r" t="t"/>
                  <a:pathLst>
                    <a:path extrusionOk="0" h="44698" w="44739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rect b="b" l="l" r="r" t="t"/>
                  <a:pathLst>
                    <a:path extrusionOk="0" h="28264" w="92033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rect b="b" l="l" r="r" t="t"/>
                  <a:pathLst>
                    <a:path extrusionOk="0" h="3722" w="5982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rect b="b" l="l" r="r" t="t"/>
                  <a:pathLst>
                    <a:path extrusionOk="0" h="3722" w="5958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rect b="b" l="l" r="r" t="t"/>
                  <a:pathLst>
                    <a:path extrusionOk="0" h="3722" w="5959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rect b="b" l="l" r="r" t="t"/>
                  <a:pathLst>
                    <a:path extrusionOk="0" h="3722" w="5981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rect b="b" l="l" r="r" t="t"/>
                  <a:pathLst>
                    <a:path extrusionOk="0" h="6917" w="11072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rect b="b" l="l" r="r" t="t"/>
                  <a:pathLst>
                    <a:path extrusionOk="0" h="6917" w="11071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rect b="b" l="l" r="r" t="t"/>
                  <a:pathLst>
                    <a:path extrusionOk="0" h="6210" w="573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rect b="b" l="l" r="r" t="t"/>
                  <a:pathLst>
                    <a:path extrusionOk="0" h="6210" w="5753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3" name="Google Shape;1843;p20"/>
          <p:cNvSpPr txBox="1"/>
          <p:nvPr>
            <p:ph type="title"/>
          </p:nvPr>
        </p:nvSpPr>
        <p:spPr>
          <a:xfrm>
            <a:off x="720000" y="314175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4" name="Google Shape;1844;p20"/>
          <p:cNvSpPr txBox="1"/>
          <p:nvPr>
            <p:ph idx="1" type="subTitle"/>
          </p:nvPr>
        </p:nvSpPr>
        <p:spPr>
          <a:xfrm>
            <a:off x="3488850" y="1978325"/>
            <a:ext cx="2166300" cy="15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5" name="Google Shape;1845;p20"/>
          <p:cNvSpPr txBox="1"/>
          <p:nvPr/>
        </p:nvSpPr>
        <p:spPr>
          <a:xfrm>
            <a:off x="2493000" y="3787200"/>
            <a:ext cx="415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rect b="b" l="l" r="r" t="t"/>
                <a:pathLst>
                  <a:path extrusionOk="0" h="44419" w="206136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rect b="b" l="l" r="r" t="t"/>
                <a:pathLst>
                  <a:path extrusionOk="0" h="58736" w="248409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rect b="b" l="l" r="r" t="t"/>
                <a:pathLst>
                  <a:path extrusionOk="0" h="78200" w="25197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rect b="b" l="l" r="r" t="t"/>
                <a:pathLst>
                  <a:path extrusionOk="0" h="51587" w="18767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rect b="b" l="l" r="r" t="t"/>
                <a:pathLst>
                  <a:path extrusionOk="0" h="30667" w="125426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rect b="b" l="l" r="r" t="t"/>
                <a:pathLst>
                  <a:path extrusionOk="0" h="15819" w="80985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rect b="b" l="l" r="r" t="t"/>
                <a:pathLst>
                  <a:path extrusionOk="0" h="20521" w="66194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rect b="b" l="l" r="r" t="t"/>
                <a:pathLst>
                  <a:path extrusionOk="0" h="18079" w="39169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rect b="b" l="l" r="r" t="t"/>
                <a:pathLst>
                  <a:path extrusionOk="0" h="5387" w="5387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rect b="b" l="l" r="r" t="t"/>
                <a:pathLst>
                  <a:path extrusionOk="0" h="3517" w="3494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rect b="b" l="l" r="r" t="t"/>
                <a:pathLst>
                  <a:path extrusionOk="0" h="5388" w="5388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rect b="b" l="l" r="r" t="t"/>
                <a:pathLst>
                  <a:path extrusionOk="0" h="3516" w="3493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rect b="b" l="l" r="r" t="t"/>
                <a:pathLst>
                  <a:path extrusionOk="0" h="3790" w="379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rect b="b" l="l" r="r" t="t"/>
                <a:pathLst>
                  <a:path extrusionOk="0" h="2398" w="2398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rect b="b" l="l" r="r" t="t"/>
                <a:pathLst>
                  <a:path extrusionOk="0" h="2603" w="2603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rect b="b" l="l" r="r" t="t"/>
                <a:pathLst>
                  <a:path extrusionOk="0" h="5776" w="5753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rect b="b" l="l" r="r" t="t"/>
                <a:pathLst>
                  <a:path extrusionOk="0" h="3722" w="3744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rect b="b" l="l" r="r" t="t"/>
                <a:pathLst>
                  <a:path extrusionOk="0" h="4247" w="4246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rect b="b" l="l" r="r" t="t"/>
                <a:pathLst>
                  <a:path extrusionOk="0" h="4247" w="4247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rect b="b" l="l" r="r" t="t"/>
                <a:pathLst>
                  <a:path extrusionOk="0" h="2922" w="290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rect b="b" l="l" r="r" t="t"/>
                <a:pathLst>
                  <a:path extrusionOk="0" h="389" w="119834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rect b="b" l="l" r="r" t="t"/>
                <a:pathLst>
                  <a:path extrusionOk="0" h="2922" w="2923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rect b="b" l="l" r="r" t="t"/>
                <a:pathLst>
                  <a:path extrusionOk="0" h="6917" w="11071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3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3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rect b="b" l="l" r="r" t="t"/>
            <a:pathLst>
              <a:path extrusionOk="0" fill="none" h="7219" w="7244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cap="rnd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4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" name="Google Shape;273;p4"/>
          <p:cNvSpPr txBox="1"/>
          <p:nvPr>
            <p:ph idx="1" type="body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p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" type="subTitle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4" name="Google Shape;394;p5"/>
          <p:cNvSpPr txBox="1"/>
          <p:nvPr>
            <p:ph idx="2" type="subTitle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5" name="Google Shape;395;p5"/>
          <p:cNvSpPr txBox="1"/>
          <p:nvPr>
            <p:ph idx="3" type="title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6" name="Google Shape;396;p5"/>
          <p:cNvSpPr txBox="1"/>
          <p:nvPr>
            <p:ph idx="4" type="title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rect b="b" l="l" r="r" t="t"/>
              <a:pathLst>
                <a:path extrusionOk="0" fill="none" h="64734" w="17827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rect b="b" l="l" r="r" t="t"/>
              <a:pathLst>
                <a:path extrusionOk="0" h="1622" w="1599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rect b="b" l="l" r="r" t="t"/>
              <a:pathLst>
                <a:path extrusionOk="0" fill="none" h="22279" w="6985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rect b="b" l="l" r="r" t="t"/>
              <a:pathLst>
                <a:path extrusionOk="0" fill="none" h="17120" w="1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rect b="b" l="l" r="r" t="t"/>
              <a:pathLst>
                <a:path extrusionOk="0" fill="none" h="15522" w="6575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rect b="b" l="l" r="r" t="t"/>
              <a:pathLst>
                <a:path extrusionOk="0" h="1611" w="1758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7"/>
          <p:cNvSpPr txBox="1"/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1" name="Google Shape;471;p7"/>
          <p:cNvSpPr txBox="1"/>
          <p:nvPr>
            <p:ph idx="1" type="subTitle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cap="flat" cmpd="sng" w="13125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211" cy="1127132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9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9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oval"/>
              <a:tailEnd len="med" w="med" type="none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flipH="1" rot="-5400000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rect b="b" l="l" r="r" t="t"/>
                <a:pathLst>
                  <a:path extrusionOk="0" h="23214" w="61196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rect b="b" l="l" r="r" t="t"/>
                <a:pathLst>
                  <a:path extrusionOk="0" h="4246" w="4246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flipH="1" rot="10800000">
            <a:off x="-3890200" y="6349394"/>
            <a:ext cx="74171" cy="74146"/>
          </a:xfrm>
          <a:custGeom>
            <a:rect b="b" l="l" r="r" t="t"/>
            <a:pathLst>
              <a:path extrusionOk="0" h="2922" w="2923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rect b="b" l="l" r="r" t="t"/>
              <a:pathLst>
                <a:path extrusionOk="0" fill="none" h="2357" w="1204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rect b="b" l="l" r="r" t="t"/>
              <a:pathLst>
                <a:path extrusionOk="0" fill="none" h="2357" w="1179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"/>
          <p:cNvSpPr txBox="1"/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rect b="b" l="l" r="r" t="t"/>
              <a:pathLst>
                <a:path extrusionOk="0" h="5182" w="5685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rect b="b" l="l" r="r" t="t"/>
              <a:pathLst>
                <a:path extrusionOk="0" h="3721" w="5958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rect b="b" l="l" r="r" t="t"/>
              <a:pathLst>
                <a:path extrusionOk="0" h="3721" w="5959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rect b="b" l="l" r="r" t="t"/>
              <a:pathLst>
                <a:path extrusionOk="0" h="3721" w="5981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rect b="b" l="l" r="r" t="t"/>
              <a:pathLst>
                <a:path extrusionOk="0" h="44419" w="206136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rect b="b" l="l" r="r" t="t"/>
              <a:pathLst>
                <a:path extrusionOk="0" h="58736" w="248409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rect b="b" l="l" r="r" t="t"/>
              <a:pathLst>
                <a:path extrusionOk="0" h="78200" w="25197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rect b="b" l="l" r="r" t="t"/>
              <a:pathLst>
                <a:path extrusionOk="0" h="43826" w="24640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rect b="b" l="l" r="r" t="t"/>
              <a:pathLst>
                <a:path extrusionOk="0" h="60419" w="264911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rect b="b" l="l" r="r" t="t"/>
              <a:pathLst>
                <a:path extrusionOk="0" h="21229" w="136427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rect b="b" l="l" r="r" t="t"/>
              <a:pathLst>
                <a:path extrusionOk="0" h="20521" w="66194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rect b="b" l="l" r="r" t="t"/>
              <a:pathLst>
                <a:path extrusionOk="0" h="18079" w="39169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rect b="b" l="l" r="r" t="t"/>
              <a:pathLst>
                <a:path extrusionOk="0" h="23214" w="61196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rect b="b" l="l" r="r" t="t"/>
              <a:pathLst>
                <a:path extrusionOk="0" h="3493" w="3516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rect b="b" l="l" r="r" t="t"/>
              <a:pathLst>
                <a:path extrusionOk="0" h="5387" w="5387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rect b="b" l="l" r="r" t="t"/>
              <a:pathLst>
                <a:path extrusionOk="0" h="3517" w="3494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rect b="b" l="l" r="r" t="t"/>
              <a:pathLst>
                <a:path extrusionOk="0" h="3516" w="3516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rect b="b" l="l" r="r" t="t"/>
              <a:pathLst>
                <a:path extrusionOk="0" h="5388" w="5388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rect b="b" l="l" r="r" t="t"/>
              <a:pathLst>
                <a:path extrusionOk="0" h="3516" w="3493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rect b="b" l="l" r="r" t="t"/>
              <a:pathLst>
                <a:path extrusionOk="0" h="2786" w="2786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rect b="b" l="l" r="r" t="t"/>
              <a:pathLst>
                <a:path extrusionOk="0" h="2763" w="2786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rect b="b" l="l" r="r" t="t"/>
              <a:pathLst>
                <a:path extrusionOk="0" h="4246" w="4247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rect b="b" l="l" r="r" t="t"/>
              <a:pathLst>
                <a:path extrusionOk="0" h="2991" w="3014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rect b="b" l="l" r="r" t="t"/>
              <a:pathLst>
                <a:path extrusionOk="0" h="3174" w="3174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rect b="b" l="l" r="r" t="t"/>
              <a:pathLst>
                <a:path extrusionOk="0" h="5570" w="5593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rect b="b" l="l" r="r" t="t"/>
              <a:pathLst>
                <a:path extrusionOk="0" h="5593" w="5593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rect b="b" l="l" r="r" t="t"/>
              <a:pathLst>
                <a:path extrusionOk="0" h="2603" w="2603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rect b="b" l="l" r="r" t="t"/>
              <a:pathLst>
                <a:path extrusionOk="0" h="5776" w="5753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rect b="b" l="l" r="r" t="t"/>
              <a:pathLst>
                <a:path extrusionOk="0" h="3722" w="3744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rect b="b" l="l" r="r" t="t"/>
              <a:pathLst>
                <a:path extrusionOk="0" h="4247" w="4246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rect b="b" l="l" r="r" t="t"/>
              <a:pathLst>
                <a:path extrusionOk="0" h="4247" w="4247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rect b="b" l="l" r="r" t="t"/>
              <a:pathLst>
                <a:path extrusionOk="0" h="4246" w="4246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rect b="b" l="l" r="r" t="t"/>
              <a:pathLst>
                <a:path extrusionOk="0" h="2922" w="290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rect b="b" l="l" r="r" t="t"/>
              <a:pathLst>
                <a:path extrusionOk="0" h="28264" w="92033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rect b="b" l="l" r="r" t="t"/>
              <a:pathLst>
                <a:path extrusionOk="0" h="3722" w="5982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rect b="b" l="l" r="r" t="t"/>
              <a:pathLst>
                <a:path extrusionOk="0" h="3722" w="5958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rect b="b" l="l" r="r" t="t"/>
              <a:pathLst>
                <a:path extrusionOk="0" h="3722" w="5959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rect b="b" l="l" r="r" t="t"/>
              <a:pathLst>
                <a:path extrusionOk="0" h="3722" w="5981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rect b="b" l="l" r="r" t="t"/>
              <a:pathLst>
                <a:path extrusionOk="0" fill="none" h="1" w="778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rect b="b" l="l" r="r" t="t"/>
              <a:pathLst>
                <a:path extrusionOk="0" fill="none" h="1129" w="1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rect b="b" l="l" r="r" t="t"/>
              <a:pathLst>
                <a:path extrusionOk="0" fill="none" h="527" w="1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rect b="b" l="l" r="r" t="t"/>
              <a:pathLst>
                <a:path extrusionOk="0" fill="none" h="828" w="1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rect b="b" l="l" r="r" t="t"/>
              <a:pathLst>
                <a:path extrusionOk="0" fill="none" h="627" w="1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 flipH="1" rot="5400000">
              <a:off x="1339300" y="4319646"/>
              <a:ext cx="345501" cy="1400147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rect b="b" l="l" r="r" t="t"/>
              <a:pathLst>
                <a:path extrusionOk="0" fill="none" h="4813" w="4813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rect b="b" l="l" r="r" t="t"/>
              <a:pathLst>
                <a:path extrusionOk="0" h="3209" w="3209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rect b="b" l="l" r="r" t="t"/>
              <a:pathLst>
                <a:path extrusionOk="0" fill="none" h="5515" w="978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rect b="b" l="l" r="r" t="t"/>
              <a:pathLst>
                <a:path extrusionOk="0" fill="none" h="5390" w="133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rect b="b" l="l" r="r" t="t"/>
              <a:pathLst>
                <a:path extrusionOk="0" fill="none" h="2231" w="1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rect b="b" l="l" r="r" t="t"/>
              <a:pathLst>
                <a:path extrusionOk="0" fill="none" h="1" w="143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rect b="b" l="l" r="r" t="t"/>
              <a:pathLst>
                <a:path extrusionOk="0" fill="none" h="1" w="678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rect b="b" l="l" r="r" t="t"/>
              <a:pathLst>
                <a:path extrusionOk="0" fill="none" h="1" w="1054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rect b="b" l="l" r="r" t="t"/>
              <a:pathLst>
                <a:path extrusionOk="0" fill="none" h="1204" w="1204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rect b="b" l="l" r="r" t="t"/>
              <a:pathLst>
                <a:path extrusionOk="0" h="2307" w="828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rect b="b" l="l" r="r" t="t"/>
              <a:pathLst>
                <a:path extrusionOk="0" h="2307" w="803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rect b="b" l="l" r="r" t="t"/>
                <a:pathLst>
                  <a:path extrusionOk="0" h="5364" w="534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rect b="b" l="l" r="r" t="t"/>
                <a:pathLst>
                  <a:path extrusionOk="0" h="3059" w="3084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rect b="b" l="l" r="r" t="t"/>
                <a:pathLst>
                  <a:path extrusionOk="0" h="4808" w="5314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rect b="b" l="l" r="r" t="t"/>
                <a:pathLst>
                  <a:path extrusionOk="0" h="3252" w="3585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rect b="b" l="l" r="r" t="t"/>
                <a:pathLst>
                  <a:path extrusionOk="0" h="1657" w="1831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h="8372" w="8372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rect b="b" l="l" r="r" t="t"/>
                <a:pathLst>
                  <a:path extrusionOk="0" fill="none" h="8372" w="8372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rect b="b" l="l" r="r" t="t"/>
                <a:pathLst>
                  <a:path extrusionOk="0" h="4813" w="4813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rect b="b" l="l" r="r" t="t"/>
                <a:pathLst>
                  <a:path extrusionOk="0" fill="none" h="3259" w="3259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cap="flat" cmpd="sng" w="9525">
                <a:solidFill>
                  <a:schemeClr val="dk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08" name="Google Shape;708;p9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9" name="Google Shape;709;p9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0" name="Google Shape;710;p9"/>
          <p:cNvSpPr txBox="1"/>
          <p:nvPr>
            <p:ph hasCustomPrompt="1"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rect b="b" l="l" r="r" t="t"/>
              <a:pathLst>
                <a:path extrusionOk="0" h="51587" w="18767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rect b="b" l="l" r="r" t="t"/>
              <a:pathLst>
                <a:path extrusionOk="0" h="30667" w="125426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rect b="b" l="l" r="r" t="t"/>
              <a:pathLst>
                <a:path extrusionOk="0" h="15819" w="80985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rect b="b" l="l" r="r" t="t"/>
              <a:pathLst>
                <a:path extrusionOk="0" h="3790" w="379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rect b="b" l="l" r="r" t="t"/>
              <a:pathLst>
                <a:path extrusionOk="0" h="2398" w="2398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rect b="b" l="l" r="r" t="t"/>
              <a:pathLst>
                <a:path extrusionOk="0" h="389" w="119834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rect b="b" l="l" r="r" t="t"/>
              <a:pathLst>
                <a:path extrusionOk="0" h="2922" w="2923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rect b="b" l="l" r="r" t="t"/>
              <a:pathLst>
                <a:path extrusionOk="0" h="2922" w="2922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rect b="b" l="l" r="r" t="t"/>
              <a:pathLst>
                <a:path extrusionOk="0" h="44699" w="44738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rect b="b" l="l" r="r" t="t"/>
              <a:pathLst>
                <a:path extrusionOk="0" h="44698" w="44739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rect b="b" l="l" r="r" t="t"/>
              <a:pathLst>
                <a:path extrusionOk="0" h="6917" w="11072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rect b="b" l="l" r="r" t="t"/>
              <a:pathLst>
                <a:path extrusionOk="0" h="6917" w="11071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rect b="b" l="l" r="r" t="t"/>
              <a:pathLst>
                <a:path extrusionOk="0" h="6210" w="573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rect b="b" l="l" r="r" t="t"/>
              <a:pathLst>
                <a:path extrusionOk="0" h="6210" w="5753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2" name="Google Shape;742;p10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743" name="Google Shape;743;p10"/>
          <p:cNvGrpSpPr/>
          <p:nvPr/>
        </p:nvGrpSpPr>
        <p:grpSpPr>
          <a:xfrm flipH="1" rot="5400000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rect b="b" l="l" r="r" t="t"/>
              <a:pathLst>
                <a:path extrusionOk="0" fill="none" h="138253" w="4634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rect b="b" l="l" r="r" t="t"/>
              <a:pathLst>
                <a:path extrusionOk="0" fill="none" h="93767" w="4498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rect b="b" l="l" r="r" t="t"/>
              <a:pathLst>
                <a:path extrusionOk="0" h="1598" w="1599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rect b="b" l="l" r="r" t="t"/>
              <a:pathLst>
                <a:path extrusionOk="0" fill="none" h="14975" w="7716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rect b="b" l="l" r="r" t="t"/>
              <a:pathLst>
                <a:path extrusionOk="0" fill="none" h="38849" w="1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rect b="b" l="l" r="r" t="t"/>
              <a:pathLst>
                <a:path extrusionOk="0" fill="none" h="83336" w="6917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cap="flat" cmpd="sng" w="13125">
              <a:solidFill>
                <a:schemeClr val="accent1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rect b="b" l="l" r="r" t="t"/>
              <a:pathLst>
                <a:path extrusionOk="0" h="1599" w="1599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rect b="b" l="l" r="r" t="t"/>
              <a:pathLst>
                <a:path extrusionOk="0" fill="none" h="43392" w="1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13125">
              <a:solidFill>
                <a:schemeClr val="accent2"/>
              </a:solidFill>
              <a:prstDash val="solid"/>
              <a:miter lim="2282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rect b="b" l="l" r="r" t="t"/>
              <a:pathLst>
                <a:path extrusionOk="0" h="1599" w="1621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rect b="b" l="l" r="r" t="t"/>
              <a:pathLst>
                <a:path extrusionOk="0" h="1598" w="1621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22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849" name="Google Shape;1849;p22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3ju1J8EaoEI" TargetMode="External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/>
          <p:nvPr>
            <p:ph type="ctrTitle"/>
          </p:nvPr>
        </p:nvSpPr>
        <p:spPr>
          <a:xfrm>
            <a:off x="545350" y="1893450"/>
            <a:ext cx="8201700" cy="114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Lab 3: Wall Following In Tesse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/>
          <p:nvPr>
            <p:ph idx="1" type="subTitle"/>
          </p:nvPr>
        </p:nvSpPr>
        <p:spPr>
          <a:xfrm>
            <a:off x="1009200" y="3040646"/>
            <a:ext cx="7125600" cy="51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Isaac, Joshua, Lilly, &amp; Mario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rect b="b" l="l" r="r" t="t"/>
              <a:pathLst>
                <a:path extrusionOk="0" fill="none" h="20126" w="3309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rect b="b" l="l" r="r" t="t"/>
              <a:pathLst>
                <a:path extrusionOk="0" fill="none" h="21405" w="1681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rect b="b" l="l" r="r" t="t"/>
              <a:pathLst>
                <a:path extrusionOk="0" h="1906" w="1905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rect b="b" l="l" r="r" t="t"/>
              <a:pathLst>
                <a:path extrusionOk="0" h="1881" w="1906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rect b="b" l="l" r="r" t="t"/>
              <a:pathLst>
                <a:path extrusionOk="0" fill="none" h="1480" w="2549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cap="rnd" cmpd="sng" w="9525">
              <a:solidFill>
                <a:srgbClr val="00F4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rect b="b" l="l" r="r" t="t"/>
              <a:pathLst>
                <a:path extrusionOk="0" h="1906" w="1905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rect b="b" l="l" r="r" t="t"/>
              <a:pathLst>
                <a:path extrusionOk="0" fill="none" h="6417" w="1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rect b="b" l="l" r="r" t="t"/>
              <a:pathLst>
                <a:path extrusionOk="0" fill="none" h="21731" w="4111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miter lim="2506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rect b="b" l="l" r="r" t="t"/>
              <a:pathLst>
                <a:path extrusionOk="0" h="1905" w="188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33"/>
          <p:cNvSpPr txBox="1"/>
          <p:nvPr>
            <p:ph type="title"/>
          </p:nvPr>
        </p:nvSpPr>
        <p:spPr>
          <a:xfrm>
            <a:off x="720125" y="1639950"/>
            <a:ext cx="3250500" cy="50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Progress </a:t>
            </a:r>
            <a:endParaRPr/>
          </a:p>
        </p:txBody>
      </p:sp>
      <p:sp>
        <p:nvSpPr>
          <p:cNvPr id="2021" name="Google Shape;2021;p33"/>
          <p:cNvSpPr txBox="1"/>
          <p:nvPr>
            <p:ph idx="1" type="subTitle"/>
          </p:nvPr>
        </p:nvSpPr>
        <p:spPr>
          <a:xfrm>
            <a:off x="1113250" y="2511575"/>
            <a:ext cx="3084300" cy="14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we are trying to tune and revise our PID controller for the complex </a:t>
            </a:r>
            <a:r>
              <a:rPr lang="en"/>
              <a:t>track</a:t>
            </a:r>
            <a:r>
              <a:rPr lang="en"/>
              <a:t> </a:t>
            </a:r>
            <a:endParaRPr/>
          </a:p>
        </p:txBody>
      </p:sp>
      <p:grpSp>
        <p:nvGrpSpPr>
          <p:cNvPr id="2022" name="Google Shape;2022;p33"/>
          <p:cNvGrpSpPr/>
          <p:nvPr/>
        </p:nvGrpSpPr>
        <p:grpSpPr>
          <a:xfrm>
            <a:off x="5223124" y="1747380"/>
            <a:ext cx="4264443" cy="2945603"/>
            <a:chOff x="5011723" y="1494466"/>
            <a:chExt cx="4267431" cy="2947666"/>
          </a:xfrm>
        </p:grpSpPr>
        <p:grpSp>
          <p:nvGrpSpPr>
            <p:cNvPr id="2023" name="Google Shape;2023;p33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24" name="Google Shape;2024;p3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rect b="b" l="l" r="r" t="t"/>
                <a:pathLst>
                  <a:path extrusionOk="0" fill="none" h="4813" w="4813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3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3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3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rect b="b" l="l" r="r" t="t"/>
                <a:pathLst>
                  <a:path extrusionOk="0" fill="none" h="1" w="5215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3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rect b="b" l="l" r="r" t="t"/>
                <a:pathLst>
                  <a:path extrusionOk="0" fill="none" h="5214" w="1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rect b="b" l="l" r="r" t="t"/>
                <a:pathLst>
                  <a:path extrusionOk="0" fill="none" h="1" w="1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rect b="b" l="l" r="r" t="t"/>
                <a:pathLst>
                  <a:path extrusionOk="0" fill="none" h="1" w="5214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rect b="b" l="l" r="r" t="t"/>
                <a:pathLst>
                  <a:path extrusionOk="0" fill="none" h="7219" w="7244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rect b="b" l="l" r="r" t="t"/>
                <a:pathLst>
                  <a:path extrusionOk="0" fill="none" h="1" w="778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rect b="b" l="l" r="r" t="t"/>
                <a:pathLst>
                  <a:path extrusionOk="0" fill="none" h="1" w="678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rect b="b" l="l" r="r" t="t"/>
                <a:pathLst>
                  <a:path extrusionOk="0" fill="none" h="1" w="1054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37" name="Google Shape;2037;p33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38" name="Google Shape;2038;p3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rect b="b" l="l" r="r" t="t"/>
                <a:pathLst>
                  <a:path extrusionOk="0" fill="none" h="1" w="528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3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3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rect b="b" l="l" r="r" t="t"/>
                <a:pathLst>
                  <a:path extrusionOk="0" fill="none" h="1" w="828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rect b="b" l="l" r="r" t="t"/>
                <a:pathLst>
                  <a:path extrusionOk="0" fill="none" h="1" w="628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042" name="Google Shape;2042;p33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3" name="Google Shape;2043;p33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4" name="Google Shape;2044;p33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045" name="Google Shape;2045;p33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046" name="Google Shape;2046;p33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rect b="b" l="l" r="r" t="t"/>
                <a:pathLst>
                  <a:path extrusionOk="0" h="6440" w="8773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3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rect b="b" l="l" r="r" t="t"/>
                <a:pathLst>
                  <a:path extrusionOk="0" fill="none" h="6543" w="8773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3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rect b="b" l="l" r="r" t="t"/>
                <a:pathLst>
                  <a:path extrusionOk="0" fill="none" h="853" w="1179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3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rect b="b" l="l" r="r" t="t"/>
                <a:pathLst>
                  <a:path extrusionOk="0" fill="none" h="1003" w="677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rect b="b" l="l" r="r" t="t"/>
                <a:pathLst>
                  <a:path extrusionOk="0" fill="none" h="1805" w="2232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rect b="b" l="l" r="r" t="t"/>
                <a:pathLst>
                  <a:path extrusionOk="0" fill="none" h="1329" w="703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rect b="b" l="l" r="r" t="t"/>
                <a:pathLst>
                  <a:path extrusionOk="0" fill="none" h="1806" w="1204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rect b="b" l="l" r="r" t="t"/>
                <a:pathLst>
                  <a:path extrusionOk="0" fill="none" h="652" w="803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33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rect b="b" l="l" r="r" t="t"/>
                <a:pathLst>
                  <a:path extrusionOk="0" fill="none" h="2507" w="2332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33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rect b="b" l="l" r="r" t="t"/>
                <a:pathLst>
                  <a:path extrusionOk="0" fill="none" h="1380" w="803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3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rect b="b" l="l" r="r" t="t"/>
                <a:pathLst>
                  <a:path extrusionOk="0" fill="none" h="477" w="828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33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rect b="b" l="l" r="r" t="t"/>
                <a:pathLst>
                  <a:path extrusionOk="0" fill="none" h="1279" w="577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33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rect b="b" l="l" r="r" t="t"/>
                <a:pathLst>
                  <a:path extrusionOk="0" fill="none" h="653" w="1179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33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rect b="b" l="l" r="r" t="t"/>
                <a:pathLst>
                  <a:path extrusionOk="0" fill="none" h="803" w="143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cap="rnd" cmpd="sng" w="4375">
                <a:solidFill>
                  <a:srgbClr val="60606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3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rect b="b" l="l" r="r" t="t"/>
                <a:pathLst>
                  <a:path extrusionOk="0" fill="none" h="15866" w="14287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cap="flat" cmpd="sng" w="19050">
                <a:solidFill>
                  <a:schemeClr val="accent2"/>
                </a:solidFill>
                <a:prstDash val="solid"/>
                <a:miter lim="25062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3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rect b="b" l="l" r="r" t="t"/>
                <a:pathLst>
                  <a:path extrusionOk="0" fill="none" h="3284" w="2107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34"/>
          <p:cNvSpPr txBox="1"/>
          <p:nvPr>
            <p:ph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67" name="Google Shape;2067;p34"/>
          <p:cNvSpPr txBox="1"/>
          <p:nvPr>
            <p:ph type="title"/>
          </p:nvPr>
        </p:nvSpPr>
        <p:spPr>
          <a:xfrm>
            <a:off x="1176275" y="2221500"/>
            <a:ext cx="66084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68" name="Google Shape;2068;p34"/>
          <p:cNvSpPr txBox="1"/>
          <p:nvPr>
            <p:ph idx="1" type="subTitle"/>
          </p:nvPr>
        </p:nvSpPr>
        <p:spPr>
          <a:xfrm>
            <a:off x="2070350" y="3230175"/>
            <a:ext cx="48969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Lab Takeaways &amp; Future Plans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5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/ Strategies learned </a:t>
            </a:r>
            <a:endParaRPr/>
          </a:p>
        </p:txBody>
      </p:sp>
      <p:sp>
        <p:nvSpPr>
          <p:cNvPr id="2074" name="Google Shape;2074;p35"/>
          <p:cNvSpPr txBox="1"/>
          <p:nvPr/>
        </p:nvSpPr>
        <p:spPr>
          <a:xfrm>
            <a:off x="720000" y="1274275"/>
            <a:ext cx="7760100" cy="27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Pursue bite-sized problems 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before more complex ones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5" name="Google Shape;2075;p35" title="drive straigh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075" y="1223850"/>
            <a:ext cx="2884925" cy="216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p35"/>
          <p:cNvSpPr txBox="1"/>
          <p:nvPr/>
        </p:nvSpPr>
        <p:spPr>
          <a:xfrm>
            <a:off x="799200" y="3510300"/>
            <a:ext cx="667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“Theory” doesn’t always translate to real-life lab conditions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36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future action </a:t>
            </a:r>
            <a:r>
              <a:rPr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🛠️</a:t>
            </a:r>
            <a:endParaRPr sz="2500"/>
          </a:p>
        </p:txBody>
      </p:sp>
      <p:sp>
        <p:nvSpPr>
          <p:cNvPr id="2082" name="Google Shape;2082;p36"/>
          <p:cNvSpPr txBox="1"/>
          <p:nvPr/>
        </p:nvSpPr>
        <p:spPr>
          <a:xfrm>
            <a:off x="720000" y="1249075"/>
            <a:ext cx="4726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Continue tuning PID </a:t>
            </a:r>
            <a:b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3" name="Google Shape;2083;p36"/>
          <p:cNvPicPr preferRelativeResize="0"/>
          <p:nvPr/>
        </p:nvPicPr>
        <p:blipFill rotWithShape="1">
          <a:blip r:embed="rId3">
            <a:alphaModFix/>
          </a:blip>
          <a:srcRect b="0" l="5154" r="24719" t="0"/>
          <a:stretch/>
        </p:blipFill>
        <p:spPr>
          <a:xfrm>
            <a:off x="6068100" y="1249063"/>
            <a:ext cx="2185149" cy="1405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4" name="Google Shape;2084;p36"/>
          <p:cNvPicPr preferRelativeResize="0"/>
          <p:nvPr/>
        </p:nvPicPr>
        <p:blipFill rotWithShape="1">
          <a:blip r:embed="rId4">
            <a:alphaModFix/>
          </a:blip>
          <a:srcRect b="0" l="18010" r="13142" t="7054"/>
          <a:stretch/>
        </p:blipFill>
        <p:spPr>
          <a:xfrm>
            <a:off x="6101725" y="2810928"/>
            <a:ext cx="2185151" cy="1823198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36"/>
          <p:cNvSpPr txBox="1"/>
          <p:nvPr/>
        </p:nvSpPr>
        <p:spPr>
          <a:xfrm>
            <a:off x="666000" y="3182650"/>
            <a:ext cx="417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 in track-specific features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6" name="Google Shape;2086;p36"/>
          <p:cNvSpPr txBox="1"/>
          <p:nvPr/>
        </p:nvSpPr>
        <p:spPr>
          <a:xfrm>
            <a:off x="666000" y="2072025"/>
            <a:ext cx="428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Design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“look-ahead” code for complex track / atypical turns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37"/>
          <p:cNvSpPr txBox="1"/>
          <p:nvPr>
            <p:ph type="title"/>
          </p:nvPr>
        </p:nvSpPr>
        <p:spPr>
          <a:xfrm>
            <a:off x="804050" y="1322700"/>
            <a:ext cx="7704000" cy="89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6" name="Google Shape;2096;p3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5"/>
          <p:cNvSpPr txBox="1"/>
          <p:nvPr>
            <p:ph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78" name="Google Shape;1878;p25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879" name="Google Shape;1879;p25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&amp; Goals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6"/>
          <p:cNvSpPr txBox="1"/>
          <p:nvPr>
            <p:ph type="title"/>
          </p:nvPr>
        </p:nvSpPr>
        <p:spPr>
          <a:xfrm>
            <a:off x="720000" y="461875"/>
            <a:ext cx="79767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/>
              <a:t>Modified a </a:t>
            </a:r>
            <a:r>
              <a:rPr lang="en" sz="2120"/>
              <a:t>wall following controller </a:t>
            </a:r>
            <a:r>
              <a:rPr lang="en" sz="2120"/>
              <a:t>successful</a:t>
            </a:r>
            <a:r>
              <a:rPr lang="en" sz="2120"/>
              <a:t> in 2D environment to </a:t>
            </a:r>
            <a:r>
              <a:rPr lang="en" sz="2120"/>
              <a:t>function</a:t>
            </a:r>
            <a:r>
              <a:rPr lang="en" sz="2120"/>
              <a:t> in 3D. </a:t>
            </a:r>
            <a:endParaRPr sz="2120"/>
          </a:p>
        </p:txBody>
      </p:sp>
      <p:sp>
        <p:nvSpPr>
          <p:cNvPr id="1885" name="Google Shape;1885;p26"/>
          <p:cNvSpPr txBox="1"/>
          <p:nvPr/>
        </p:nvSpPr>
        <p:spPr>
          <a:xfrm>
            <a:off x="882725" y="4023125"/>
            <a:ext cx="31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2D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Environment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from Previous Lab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6" name="Google Shape;1886;p26"/>
          <p:cNvSpPr txBox="1"/>
          <p:nvPr/>
        </p:nvSpPr>
        <p:spPr>
          <a:xfrm>
            <a:off x="4922425" y="4023125"/>
            <a:ext cx="349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3D Photorealistic TESSE Environment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7" name="Google Shape;18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00" y="1187725"/>
            <a:ext cx="3470331" cy="27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600" y="1187725"/>
            <a:ext cx="3461981" cy="273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27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</a:t>
            </a:r>
            <a:endParaRPr/>
          </a:p>
        </p:txBody>
      </p:sp>
      <p:sp>
        <p:nvSpPr>
          <p:cNvPr id="1894" name="Google Shape;1894;p27"/>
          <p:cNvSpPr txBox="1"/>
          <p:nvPr>
            <p:ph idx="1" type="subTitle"/>
          </p:nvPr>
        </p:nvSpPr>
        <p:spPr>
          <a:xfrm>
            <a:off x="634650" y="179161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Complete two tracks autonomously without collision</a:t>
            </a:r>
            <a:endParaRPr/>
          </a:p>
        </p:txBody>
      </p:sp>
      <p:pic>
        <p:nvPicPr>
          <p:cNvPr id="1895" name="Google Shape;18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8525" y="980150"/>
            <a:ext cx="4545977" cy="318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6" name="Google Shape;1896;p27"/>
          <p:cNvSpPr txBox="1"/>
          <p:nvPr/>
        </p:nvSpPr>
        <p:spPr>
          <a:xfrm>
            <a:off x="6733875" y="4251350"/>
            <a:ext cx="1877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https://github.com/mit-rss/wall_follower_tesse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28"/>
          <p:cNvSpPr txBox="1"/>
          <p:nvPr>
            <p:ph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02" name="Google Shape;1902;p28"/>
          <p:cNvSpPr txBox="1"/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Approach</a:t>
            </a:r>
            <a:endParaRPr/>
          </a:p>
        </p:txBody>
      </p:sp>
      <p:sp>
        <p:nvSpPr>
          <p:cNvPr id="1903" name="Google Shape;1903;p28"/>
          <p:cNvSpPr txBox="1"/>
          <p:nvPr>
            <p:ph idx="1" type="subTitle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&gt; Identify &gt; Control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29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 and WALL ID</a:t>
            </a:r>
            <a:endParaRPr/>
          </a:p>
        </p:txBody>
      </p:sp>
      <p:sp>
        <p:nvSpPr>
          <p:cNvPr id="1909" name="Google Shape;1909;p29"/>
          <p:cNvSpPr txBox="1"/>
          <p:nvPr>
            <p:ph idx="1" type="subTitle"/>
          </p:nvPr>
        </p:nvSpPr>
        <p:spPr>
          <a:xfrm>
            <a:off x="720000" y="2258838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Slice laser scan in half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Filter outliers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Least Squares Linear Regression</a:t>
            </a:r>
            <a:endParaRPr/>
          </a:p>
        </p:txBody>
      </p:sp>
      <p:sp>
        <p:nvSpPr>
          <p:cNvPr id="1910" name="Google Shape;1910;p29"/>
          <p:cNvSpPr/>
          <p:nvPr/>
        </p:nvSpPr>
        <p:spPr>
          <a:xfrm rot="8100000">
            <a:off x="5091986" y="824848"/>
            <a:ext cx="3759828" cy="3759828"/>
          </a:xfrm>
          <a:prstGeom prst="pie">
            <a:avLst>
              <a:gd fmla="val 0" name="adj1"/>
              <a:gd fmla="val 16200000" name="adj2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1" name="Google Shape;19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103580" y="1832223"/>
            <a:ext cx="3736898" cy="1731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2" name="Google Shape;1912;p29"/>
          <p:cNvCxnSpPr>
            <a:endCxn id="1911" idx="3"/>
          </p:cNvCxnSpPr>
          <p:nvPr/>
        </p:nvCxnSpPr>
        <p:spPr>
          <a:xfrm rot="10800000">
            <a:off x="6972029" y="829636"/>
            <a:ext cx="3300" cy="2042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3" name="Google Shape;1913;p29"/>
          <p:cNvSpPr txBox="1"/>
          <p:nvPr/>
        </p:nvSpPr>
        <p:spPr>
          <a:xfrm>
            <a:off x="6648899" y="898958"/>
            <a:ext cx="32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7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4" name="Google Shape;1914;p29"/>
          <p:cNvSpPr txBox="1"/>
          <p:nvPr/>
        </p:nvSpPr>
        <p:spPr>
          <a:xfrm>
            <a:off x="5404450" y="2455313"/>
            <a:ext cx="453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+y</a:t>
            </a:r>
            <a:endParaRPr b="1" sz="1700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5" name="Google Shape;1915;p29"/>
          <p:cNvCxnSpPr/>
          <p:nvPr/>
        </p:nvCxnSpPr>
        <p:spPr>
          <a:xfrm>
            <a:off x="7601566" y="765028"/>
            <a:ext cx="1393200" cy="19731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29"/>
          <p:cNvSpPr/>
          <p:nvPr/>
        </p:nvSpPr>
        <p:spPr>
          <a:xfrm>
            <a:off x="7934346" y="1406269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29"/>
          <p:cNvSpPr/>
          <p:nvPr/>
        </p:nvSpPr>
        <p:spPr>
          <a:xfrm>
            <a:off x="8175258" y="1779504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29"/>
          <p:cNvSpPr/>
          <p:nvPr/>
        </p:nvSpPr>
        <p:spPr>
          <a:xfrm>
            <a:off x="8032477" y="1611548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29"/>
          <p:cNvSpPr/>
          <p:nvPr/>
        </p:nvSpPr>
        <p:spPr>
          <a:xfrm>
            <a:off x="8318039" y="1922285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29"/>
          <p:cNvSpPr/>
          <p:nvPr/>
        </p:nvSpPr>
        <p:spPr>
          <a:xfrm>
            <a:off x="8403060" y="2116041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29"/>
          <p:cNvSpPr/>
          <p:nvPr/>
        </p:nvSpPr>
        <p:spPr>
          <a:xfrm>
            <a:off x="7801313" y="1271692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29"/>
          <p:cNvSpPr/>
          <p:nvPr/>
        </p:nvSpPr>
        <p:spPr>
          <a:xfrm>
            <a:off x="7631250" y="1013934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29"/>
          <p:cNvSpPr/>
          <p:nvPr/>
        </p:nvSpPr>
        <p:spPr>
          <a:xfrm>
            <a:off x="8749096" y="2633372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29"/>
          <p:cNvSpPr/>
          <p:nvPr/>
        </p:nvSpPr>
        <p:spPr>
          <a:xfrm>
            <a:off x="8553294" y="2312532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5" name="Google Shape;1925;p29"/>
          <p:cNvCxnSpPr/>
          <p:nvPr/>
        </p:nvCxnSpPr>
        <p:spPr>
          <a:xfrm rot="10800000">
            <a:off x="5332235" y="2809561"/>
            <a:ext cx="1639800" cy="618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6" name="Google Shape;1926;p29"/>
          <p:cNvSpPr/>
          <p:nvPr/>
        </p:nvSpPr>
        <p:spPr>
          <a:xfrm>
            <a:off x="8215696" y="3090572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29"/>
          <p:cNvSpPr/>
          <p:nvPr/>
        </p:nvSpPr>
        <p:spPr>
          <a:xfrm>
            <a:off x="8477094" y="1550532"/>
            <a:ext cx="142800" cy="142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29"/>
          <p:cNvSpPr txBox="1"/>
          <p:nvPr/>
        </p:nvSpPr>
        <p:spPr>
          <a:xfrm>
            <a:off x="4684625" y="4266850"/>
            <a:ext cx="41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*Representation of LIDAR scan data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0"/>
          <p:cNvSpPr txBox="1"/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</a:t>
            </a:r>
            <a:endParaRPr/>
          </a:p>
        </p:txBody>
      </p:sp>
      <p:sp>
        <p:nvSpPr>
          <p:cNvPr id="1934" name="Google Shape;1934;p30"/>
          <p:cNvSpPr txBox="1"/>
          <p:nvPr>
            <p:ph idx="1" type="subTitle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Control: proportional, integral, </a:t>
            </a:r>
            <a:r>
              <a:rPr lang="en"/>
              <a:t>differential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Input: Distance vs Angle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Output: Steering Angle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Timestep</a:t>
            </a:r>
            <a:endParaRPr/>
          </a:p>
        </p:txBody>
      </p:sp>
      <p:sp>
        <p:nvSpPr>
          <p:cNvPr id="1935" name="Google Shape;1935;p30"/>
          <p:cNvSpPr/>
          <p:nvPr/>
        </p:nvSpPr>
        <p:spPr>
          <a:xfrm flipH="1">
            <a:off x="5294050" y="1801200"/>
            <a:ext cx="2506800" cy="1541100"/>
          </a:xfrm>
          <a:prstGeom prst="rtTriangle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6" name="Google Shape;1936;p30"/>
          <p:cNvCxnSpPr/>
          <p:nvPr/>
        </p:nvCxnSpPr>
        <p:spPr>
          <a:xfrm flipH="1" rot="10800000">
            <a:off x="6855725" y="2253175"/>
            <a:ext cx="1986300" cy="214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7" name="Google Shape;1937;p30"/>
          <p:cNvSpPr/>
          <p:nvPr/>
        </p:nvSpPr>
        <p:spPr>
          <a:xfrm>
            <a:off x="4712050" y="3164175"/>
            <a:ext cx="1041000" cy="520500"/>
          </a:xfrm>
          <a:prstGeom prst="roundRect">
            <a:avLst>
              <a:gd fmla="val 16667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</a:t>
            </a:r>
            <a:endParaRPr/>
          </a:p>
        </p:txBody>
      </p:sp>
      <p:sp>
        <p:nvSpPr>
          <p:cNvPr id="1938" name="Google Shape;1938;p30"/>
          <p:cNvSpPr txBox="1"/>
          <p:nvPr/>
        </p:nvSpPr>
        <p:spPr>
          <a:xfrm>
            <a:off x="7615950" y="382167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Wall: 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y=mx+b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39" name="Google Shape;1939;p30"/>
          <p:cNvCxnSpPr>
            <a:stCxn id="1937" idx="3"/>
          </p:cNvCxnSpPr>
          <p:nvPr/>
        </p:nvCxnSpPr>
        <p:spPr>
          <a:xfrm>
            <a:off x="5753050" y="3424425"/>
            <a:ext cx="561600" cy="6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0" name="Google Shape;1940;p30"/>
          <p:cNvCxnSpPr>
            <a:stCxn id="1937" idx="0"/>
          </p:cNvCxnSpPr>
          <p:nvPr/>
        </p:nvCxnSpPr>
        <p:spPr>
          <a:xfrm rot="10800000">
            <a:off x="5225650" y="2766975"/>
            <a:ext cx="6900" cy="3972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1" name="Google Shape;1941;p30"/>
          <p:cNvSpPr txBox="1"/>
          <p:nvPr/>
        </p:nvSpPr>
        <p:spPr>
          <a:xfrm>
            <a:off x="6235400" y="3349125"/>
            <a:ext cx="104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x-intercept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2" name="Google Shape;1942;p30"/>
          <p:cNvSpPr txBox="1"/>
          <p:nvPr/>
        </p:nvSpPr>
        <p:spPr>
          <a:xfrm rot="-5400000">
            <a:off x="7557400" y="1774200"/>
            <a:ext cx="104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Desired Distance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3" name="Google Shape;1943;p30"/>
          <p:cNvCxnSpPr/>
          <p:nvPr/>
        </p:nvCxnSpPr>
        <p:spPr>
          <a:xfrm flipH="1" rot="10800000">
            <a:off x="6556100" y="979350"/>
            <a:ext cx="1986300" cy="2143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1944" name="Google Shape;1944;p30"/>
          <p:cNvSpPr txBox="1"/>
          <p:nvPr/>
        </p:nvSpPr>
        <p:spPr>
          <a:xfrm>
            <a:off x="5164050" y="4629850"/>
            <a:ext cx="29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*Look-Ahead Method</a:t>
            </a:r>
            <a:endParaRPr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5" name="Google Shape;1945;p30"/>
          <p:cNvSpPr txBox="1"/>
          <p:nvPr/>
        </p:nvSpPr>
        <p:spPr>
          <a:xfrm>
            <a:off x="5907532" y="2887425"/>
            <a:ext cx="6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𝚹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31"/>
          <p:cNvSpPr txBox="1"/>
          <p:nvPr>
            <p:ph idx="2" type="title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51" name="Google Shape;1951;p31"/>
          <p:cNvSpPr txBox="1"/>
          <p:nvPr>
            <p:ph type="title"/>
          </p:nvPr>
        </p:nvSpPr>
        <p:spPr>
          <a:xfrm>
            <a:off x="1176275" y="2221500"/>
            <a:ext cx="6608400" cy="7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Evaluation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32"/>
          <p:cNvSpPr txBox="1"/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</a:t>
            </a:r>
            <a:endParaRPr/>
          </a:p>
        </p:txBody>
      </p:sp>
      <p:sp>
        <p:nvSpPr>
          <p:cNvPr id="1957" name="Google Shape;1957;p32"/>
          <p:cNvSpPr txBox="1"/>
          <p:nvPr/>
        </p:nvSpPr>
        <p:spPr>
          <a:xfrm>
            <a:off x="720000" y="3350125"/>
            <a:ext cx="216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Only tested on the simple track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8" name="Google Shape;1958;p32"/>
          <p:cNvSpPr txBox="1"/>
          <p:nvPr/>
        </p:nvSpPr>
        <p:spPr>
          <a:xfrm>
            <a:off x="720000" y="2955975"/>
            <a:ext cx="2166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Track</a:t>
            </a:r>
            <a:endParaRPr sz="2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59" name="Google Shape;1959;p32"/>
          <p:cNvSpPr txBox="1"/>
          <p:nvPr/>
        </p:nvSpPr>
        <p:spPr>
          <a:xfrm>
            <a:off x="3488851" y="3350123"/>
            <a:ext cx="216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Successfully completed 3 runs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0" name="Google Shape;1960;p32"/>
          <p:cNvSpPr txBox="1"/>
          <p:nvPr/>
        </p:nvSpPr>
        <p:spPr>
          <a:xfrm>
            <a:off x="3488859" y="2955980"/>
            <a:ext cx="2166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Successful Runs</a:t>
            </a:r>
            <a:endParaRPr sz="2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61" name="Google Shape;1961;p32"/>
          <p:cNvSpPr txBox="1"/>
          <p:nvPr/>
        </p:nvSpPr>
        <p:spPr>
          <a:xfrm>
            <a:off x="6257701" y="3350123"/>
            <a:ext cx="2166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Large oscillations with minor mistakes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2" name="Google Shape;1962;p32"/>
          <p:cNvSpPr txBox="1"/>
          <p:nvPr/>
        </p:nvSpPr>
        <p:spPr>
          <a:xfrm>
            <a:off x="6257709" y="2955980"/>
            <a:ext cx="21663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rPr>
              <a:t>Stability</a:t>
            </a:r>
            <a:endParaRPr sz="2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63" name="Google Shape;1963;p32"/>
          <p:cNvCxnSpPr/>
          <p:nvPr/>
        </p:nvCxnSpPr>
        <p:spPr>
          <a:xfrm>
            <a:off x="2250275" y="2137325"/>
            <a:ext cx="188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4" name="Google Shape;1964;p32"/>
          <p:cNvCxnSpPr/>
          <p:nvPr/>
        </p:nvCxnSpPr>
        <p:spPr>
          <a:xfrm>
            <a:off x="5012100" y="2137325"/>
            <a:ext cx="188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65" name="Google Shape;1965;p32"/>
          <p:cNvGrpSpPr/>
          <p:nvPr/>
        </p:nvGrpSpPr>
        <p:grpSpPr>
          <a:xfrm>
            <a:off x="6798123" y="1694596"/>
            <a:ext cx="980795" cy="877163"/>
            <a:chOff x="4031298" y="1694596"/>
            <a:chExt cx="980795" cy="877163"/>
          </a:xfrm>
        </p:grpSpPr>
        <p:sp>
          <p:nvSpPr>
            <p:cNvPr id="1966" name="Google Shape;1966;p32"/>
            <p:cNvSpPr/>
            <p:nvPr/>
          </p:nvSpPr>
          <p:spPr>
            <a:xfrm flipH="1">
              <a:off x="4923636" y="2483296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 flipH="1">
              <a:off x="4923636" y="1804195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 flipH="1">
              <a:off x="4923636" y="1782810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 flipH="1">
              <a:off x="4244531" y="1782810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 flipH="1">
              <a:off x="4223272" y="1782810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 flipH="1">
              <a:off x="4223272" y="1825459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 flipH="1">
              <a:off x="4223272" y="2483296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 flipH="1">
              <a:off x="4265916" y="2483296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2"/>
            <p:cNvSpPr/>
            <p:nvPr/>
          </p:nvSpPr>
          <p:spPr>
            <a:xfrm flipH="1">
              <a:off x="4131893" y="1694596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2"/>
            <p:cNvSpPr/>
            <p:nvPr/>
          </p:nvSpPr>
          <p:spPr>
            <a:xfrm flipH="1">
              <a:off x="4031298" y="1913794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2"/>
            <p:cNvSpPr/>
            <p:nvPr/>
          </p:nvSpPr>
          <p:spPr>
            <a:xfrm flipH="1">
              <a:off x="4055587" y="2005167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2"/>
            <p:cNvSpPr/>
            <p:nvPr/>
          </p:nvSpPr>
          <p:spPr>
            <a:xfrm flipH="1">
              <a:off x="4064613" y="2245750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8" name="Google Shape;1978;p32"/>
          <p:cNvGrpSpPr/>
          <p:nvPr/>
        </p:nvGrpSpPr>
        <p:grpSpPr>
          <a:xfrm>
            <a:off x="4031298" y="1694596"/>
            <a:ext cx="1089808" cy="877163"/>
            <a:chOff x="4031298" y="1694596"/>
            <a:chExt cx="1089808" cy="877163"/>
          </a:xfrm>
        </p:grpSpPr>
        <p:grpSp>
          <p:nvGrpSpPr>
            <p:cNvPr id="1979" name="Google Shape;1979;p32"/>
            <p:cNvGrpSpPr/>
            <p:nvPr/>
          </p:nvGrpSpPr>
          <p:grpSpPr>
            <a:xfrm>
              <a:off x="4031298" y="1694596"/>
              <a:ext cx="1089808" cy="877163"/>
              <a:chOff x="4031298" y="1694596"/>
              <a:chExt cx="1089808" cy="877163"/>
            </a:xfrm>
          </p:grpSpPr>
          <p:grpSp>
            <p:nvGrpSpPr>
              <p:cNvPr id="1980" name="Google Shape;1980;p32"/>
              <p:cNvGrpSpPr/>
              <p:nvPr/>
            </p:nvGrpSpPr>
            <p:grpSpPr>
              <a:xfrm>
                <a:off x="5012112" y="1913794"/>
                <a:ext cx="108994" cy="332078"/>
                <a:chOff x="4031312" y="1913794"/>
                <a:chExt cx="108994" cy="332078"/>
              </a:xfrm>
            </p:grpSpPr>
            <p:sp>
              <p:nvSpPr>
                <p:cNvPr id="1981" name="Google Shape;1981;p32"/>
                <p:cNvSpPr/>
                <p:nvPr/>
              </p:nvSpPr>
              <p:spPr>
                <a:xfrm flipH="1">
                  <a:off x="4039698" y="1913794"/>
                  <a:ext cx="100608" cy="122"/>
                </a:xfrm>
                <a:custGeom>
                  <a:rect b="b" l="l" r="r" t="t"/>
                  <a:pathLst>
                    <a:path extrusionOk="0" fill="none" h="1" w="828">
                      <a:moveTo>
                        <a:pt x="1" y="1"/>
                      </a:moveTo>
                      <a:lnTo>
                        <a:pt x="828" y="1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2" name="Google Shape;1982;p32"/>
                <p:cNvSpPr/>
                <p:nvPr/>
              </p:nvSpPr>
              <p:spPr>
                <a:xfrm flipH="1">
                  <a:off x="4031312" y="2005167"/>
                  <a:ext cx="76307" cy="122"/>
                </a:xfrm>
                <a:custGeom>
                  <a:rect b="b" l="l" r="r" t="t"/>
                  <a:pathLst>
                    <a:path extrusionOk="0" fill="none" h="1" w="628">
                      <a:moveTo>
                        <a:pt x="1" y="1"/>
                      </a:moveTo>
                      <a:lnTo>
                        <a:pt x="627" y="1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3" name="Google Shape;1983;p32"/>
                <p:cNvSpPr/>
                <p:nvPr/>
              </p:nvSpPr>
              <p:spPr>
                <a:xfrm flipH="1">
                  <a:off x="4037376" y="2245750"/>
                  <a:ext cx="64156" cy="122"/>
                </a:xfrm>
                <a:custGeom>
                  <a:rect b="b" l="l" r="r" t="t"/>
                  <a:pathLst>
                    <a:path extrusionOk="0" fill="none" h="1" w="528">
                      <a:moveTo>
                        <a:pt x="1" y="0"/>
                      </a:moveTo>
                      <a:lnTo>
                        <a:pt x="527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84" name="Google Shape;1984;p32"/>
              <p:cNvGrpSpPr/>
              <p:nvPr/>
            </p:nvGrpSpPr>
            <p:grpSpPr>
              <a:xfrm>
                <a:off x="4031298" y="1694596"/>
                <a:ext cx="980795" cy="877163"/>
                <a:chOff x="4031298" y="1694596"/>
                <a:chExt cx="980795" cy="877163"/>
              </a:xfrm>
            </p:grpSpPr>
            <p:sp>
              <p:nvSpPr>
                <p:cNvPr id="1985" name="Google Shape;1985;p32"/>
                <p:cNvSpPr/>
                <p:nvPr/>
              </p:nvSpPr>
              <p:spPr>
                <a:xfrm flipH="1">
                  <a:off x="4923636" y="2483296"/>
                  <a:ext cx="122" cy="122"/>
                </a:xfrm>
                <a:custGeom>
                  <a:rect b="b" l="l" r="r" t="t"/>
                  <a:pathLst>
                    <a:path extrusionOk="0" fill="none" h="1" w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6" name="Google Shape;1986;p32"/>
                <p:cNvSpPr/>
                <p:nvPr/>
              </p:nvSpPr>
              <p:spPr>
                <a:xfrm flipH="1">
                  <a:off x="4923636" y="1804195"/>
                  <a:ext cx="122" cy="633540"/>
                </a:xfrm>
                <a:custGeom>
                  <a:rect b="b" l="l" r="r" t="t"/>
                  <a:pathLst>
                    <a:path extrusionOk="0" fill="none" h="5214" w="1">
                      <a:moveTo>
                        <a:pt x="0" y="52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7" name="Google Shape;1987;p32"/>
                <p:cNvSpPr/>
                <p:nvPr/>
              </p:nvSpPr>
              <p:spPr>
                <a:xfrm flipH="1">
                  <a:off x="4923636" y="1782810"/>
                  <a:ext cx="122" cy="122"/>
                </a:xfrm>
                <a:custGeom>
                  <a:rect b="b" l="l" r="r" t="t"/>
                  <a:pathLst>
                    <a:path extrusionOk="0" fill="none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8" name="Google Shape;1988;p32"/>
                <p:cNvSpPr/>
                <p:nvPr/>
              </p:nvSpPr>
              <p:spPr>
                <a:xfrm flipH="1">
                  <a:off x="4244531" y="1782810"/>
                  <a:ext cx="633662" cy="122"/>
                </a:xfrm>
                <a:custGeom>
                  <a:rect b="b" l="l" r="r" t="t"/>
                  <a:pathLst>
                    <a:path extrusionOk="0" fill="none" h="1" w="5215">
                      <a:moveTo>
                        <a:pt x="1" y="1"/>
                      </a:moveTo>
                      <a:lnTo>
                        <a:pt x="5214" y="1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9" name="Google Shape;1989;p32"/>
                <p:cNvSpPr/>
                <p:nvPr/>
              </p:nvSpPr>
              <p:spPr>
                <a:xfrm flipH="1">
                  <a:off x="4223272" y="1782810"/>
                  <a:ext cx="122" cy="122"/>
                </a:xfrm>
                <a:custGeom>
                  <a:rect b="b" l="l" r="r" t="t"/>
                  <a:pathLst>
                    <a:path extrusionOk="0" fill="none" h="1" w="1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0" name="Google Shape;1990;p32"/>
                <p:cNvSpPr/>
                <p:nvPr/>
              </p:nvSpPr>
              <p:spPr>
                <a:xfrm flipH="1">
                  <a:off x="4223272" y="1825459"/>
                  <a:ext cx="122" cy="633540"/>
                </a:xfrm>
                <a:custGeom>
                  <a:rect b="b" l="l" r="r" t="t"/>
                  <a:pathLst>
                    <a:path extrusionOk="0" fill="none" h="5214" w="1">
                      <a:moveTo>
                        <a:pt x="0" y="1"/>
                      </a:moveTo>
                      <a:lnTo>
                        <a:pt x="0" y="5214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1" name="Google Shape;1991;p32"/>
                <p:cNvSpPr/>
                <p:nvPr/>
              </p:nvSpPr>
              <p:spPr>
                <a:xfrm flipH="1">
                  <a:off x="4223272" y="2483296"/>
                  <a:ext cx="122" cy="122"/>
                </a:xfrm>
                <a:custGeom>
                  <a:rect b="b" l="l" r="r" t="t"/>
                  <a:pathLst>
                    <a:path extrusionOk="0" fill="none" h="1" w="1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2" name="Google Shape;1992;p32"/>
                <p:cNvSpPr/>
                <p:nvPr/>
              </p:nvSpPr>
              <p:spPr>
                <a:xfrm flipH="1">
                  <a:off x="4265916" y="2483296"/>
                  <a:ext cx="633540" cy="122"/>
                </a:xfrm>
                <a:custGeom>
                  <a:rect b="b" l="l" r="r" t="t"/>
                  <a:pathLst>
                    <a:path extrusionOk="0" fill="none" h="1" w="5214">
                      <a:moveTo>
                        <a:pt x="5214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3" name="Google Shape;1993;p32"/>
                <p:cNvSpPr/>
                <p:nvPr/>
              </p:nvSpPr>
              <p:spPr>
                <a:xfrm flipH="1">
                  <a:off x="4131893" y="1694596"/>
                  <a:ext cx="880200" cy="877163"/>
                </a:xfrm>
                <a:custGeom>
                  <a:rect b="b" l="l" r="r" t="t"/>
                  <a:pathLst>
                    <a:path extrusionOk="0" fill="none" h="7219" w="7244">
                      <a:moveTo>
                        <a:pt x="0" y="0"/>
                      </a:moveTo>
                      <a:lnTo>
                        <a:pt x="7243" y="0"/>
                      </a:lnTo>
                      <a:lnTo>
                        <a:pt x="7243" y="7218"/>
                      </a:lnTo>
                      <a:lnTo>
                        <a:pt x="0" y="7218"/>
                      </a:ln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4" name="Google Shape;1994;p32"/>
                <p:cNvSpPr/>
                <p:nvPr/>
              </p:nvSpPr>
              <p:spPr>
                <a:xfrm flipH="1">
                  <a:off x="4031298" y="1913794"/>
                  <a:ext cx="100608" cy="122"/>
                </a:xfrm>
                <a:custGeom>
                  <a:rect b="b" l="l" r="r" t="t"/>
                  <a:pathLst>
                    <a:path extrusionOk="0" fill="none" h="1" w="828">
                      <a:moveTo>
                        <a:pt x="1" y="1"/>
                      </a:moveTo>
                      <a:lnTo>
                        <a:pt x="828" y="1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5" name="Google Shape;1995;p32"/>
                <p:cNvSpPr/>
                <p:nvPr/>
              </p:nvSpPr>
              <p:spPr>
                <a:xfrm flipH="1">
                  <a:off x="4055587" y="2005167"/>
                  <a:ext cx="76307" cy="122"/>
                </a:xfrm>
                <a:custGeom>
                  <a:rect b="b" l="l" r="r" t="t"/>
                  <a:pathLst>
                    <a:path extrusionOk="0" fill="none" h="1" w="628">
                      <a:moveTo>
                        <a:pt x="1" y="1"/>
                      </a:moveTo>
                      <a:lnTo>
                        <a:pt x="627" y="1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6" name="Google Shape;1996;p32"/>
                <p:cNvSpPr/>
                <p:nvPr/>
              </p:nvSpPr>
              <p:spPr>
                <a:xfrm flipH="1">
                  <a:off x="4064613" y="2245750"/>
                  <a:ext cx="64156" cy="122"/>
                </a:xfrm>
                <a:custGeom>
                  <a:rect b="b" l="l" r="r" t="t"/>
                  <a:pathLst>
                    <a:path extrusionOk="0" fill="none" h="1" w="528">
                      <a:moveTo>
                        <a:pt x="1" y="0"/>
                      </a:moveTo>
                      <a:lnTo>
                        <a:pt x="527" y="0"/>
                      </a:lnTo>
                    </a:path>
                  </a:pathLst>
                </a:custGeom>
                <a:noFill/>
                <a:ln cap="rnd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997" name="Google Shape;1997;p32"/>
            <p:cNvSpPr/>
            <p:nvPr/>
          </p:nvSpPr>
          <p:spPr>
            <a:xfrm>
              <a:off x="4559687" y="2017810"/>
              <a:ext cx="22816" cy="22816"/>
            </a:xfrm>
            <a:custGeom>
              <a:rect b="b" l="l" r="r" t="t"/>
              <a:pathLst>
                <a:path extrusionOk="0" h="789" w="789">
                  <a:moveTo>
                    <a:pt x="379" y="0"/>
                  </a:moveTo>
                  <a:cubicBezTo>
                    <a:pt x="158" y="0"/>
                    <a:pt x="1" y="190"/>
                    <a:pt x="1" y="379"/>
                  </a:cubicBezTo>
                  <a:cubicBezTo>
                    <a:pt x="1" y="599"/>
                    <a:pt x="158" y="788"/>
                    <a:pt x="379" y="788"/>
                  </a:cubicBezTo>
                  <a:cubicBezTo>
                    <a:pt x="599" y="788"/>
                    <a:pt x="789" y="599"/>
                    <a:pt x="789" y="379"/>
                  </a:cubicBezTo>
                  <a:cubicBezTo>
                    <a:pt x="789" y="190"/>
                    <a:pt x="599" y="0"/>
                    <a:pt x="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8" name="Google Shape;1998;p32"/>
          <p:cNvSpPr/>
          <p:nvPr/>
        </p:nvSpPr>
        <p:spPr>
          <a:xfrm>
            <a:off x="1632406" y="1980103"/>
            <a:ext cx="341506" cy="340204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E2F3"/>
              </a:solidFill>
            </a:endParaRPr>
          </a:p>
        </p:txBody>
      </p:sp>
      <p:grpSp>
        <p:nvGrpSpPr>
          <p:cNvPr id="1999" name="Google Shape;1999;p32"/>
          <p:cNvGrpSpPr/>
          <p:nvPr/>
        </p:nvGrpSpPr>
        <p:grpSpPr>
          <a:xfrm>
            <a:off x="1363057" y="1694596"/>
            <a:ext cx="980795" cy="877163"/>
            <a:chOff x="1363057" y="1694596"/>
            <a:chExt cx="980795" cy="877163"/>
          </a:xfrm>
        </p:grpSpPr>
        <p:sp>
          <p:nvSpPr>
            <p:cNvPr id="2000" name="Google Shape;2000;p32"/>
            <p:cNvSpPr/>
            <p:nvPr/>
          </p:nvSpPr>
          <p:spPr>
            <a:xfrm>
              <a:off x="1451392" y="2483296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1451392" y="1804195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1451392" y="1782810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1496957" y="1782810"/>
              <a:ext cx="633662" cy="122"/>
            </a:xfrm>
            <a:custGeom>
              <a:rect b="b" l="l" r="r" t="t"/>
              <a:pathLst>
                <a:path extrusionOk="0" fill="none" h="1" w="5215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2151757" y="1782810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2151757" y="1825459"/>
              <a:ext cx="122" cy="633540"/>
            </a:xfrm>
            <a:custGeom>
              <a:rect b="b" l="l" r="r" t="t"/>
              <a:pathLst>
                <a:path extrusionOk="0" fill="none" h="5214" w="1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2151757" y="2483296"/>
              <a:ext cx="122" cy="122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1475693" y="2483296"/>
              <a:ext cx="633540" cy="122"/>
            </a:xfrm>
            <a:custGeom>
              <a:rect b="b" l="l" r="r" t="t"/>
              <a:pathLst>
                <a:path extrusionOk="0" fill="none" h="1" w="5214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1363057" y="1694596"/>
              <a:ext cx="880200" cy="877163"/>
            </a:xfrm>
            <a:custGeom>
              <a:rect b="b" l="l" r="r" t="t"/>
              <a:pathLst>
                <a:path extrusionOk="0" fill="none" h="7219" w="7244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2246381" y="2245750"/>
              <a:ext cx="64156" cy="122"/>
            </a:xfrm>
            <a:custGeom>
              <a:rect b="b" l="l" r="r" t="t"/>
              <a:pathLst>
                <a:path extrusionOk="0" fill="none" h="1" w="528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243243" y="1913794"/>
              <a:ext cx="100608" cy="122"/>
            </a:xfrm>
            <a:custGeom>
              <a:rect b="b" l="l" r="r" t="t"/>
              <a:pathLst>
                <a:path extrusionOk="0" fill="none" h="1" w="828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2243256" y="2005167"/>
              <a:ext cx="76307" cy="122"/>
            </a:xfrm>
            <a:custGeom>
              <a:rect b="b" l="l" r="r" t="t"/>
              <a:pathLst>
                <a:path extrusionOk="0" fill="none" h="1" w="628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cap="rnd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2" name="Google Shape;2012;p32"/>
          <p:cNvGrpSpPr/>
          <p:nvPr/>
        </p:nvGrpSpPr>
        <p:grpSpPr>
          <a:xfrm>
            <a:off x="4403822" y="1980119"/>
            <a:ext cx="340221" cy="340168"/>
            <a:chOff x="5648375" y="1427025"/>
            <a:chExt cx="483200" cy="483125"/>
          </a:xfrm>
        </p:grpSpPr>
        <p:sp>
          <p:nvSpPr>
            <p:cNvPr id="2013" name="Google Shape;2013;p32"/>
            <p:cNvSpPr/>
            <p:nvPr/>
          </p:nvSpPr>
          <p:spPr>
            <a:xfrm>
              <a:off x="5801075" y="1484625"/>
              <a:ext cx="177725" cy="162475"/>
            </a:xfrm>
            <a:custGeom>
              <a:rect b="b" l="l" r="r" t="t"/>
              <a:pathLst>
                <a:path extrusionOk="0" h="6499" w="7109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5648375" y="1427025"/>
              <a:ext cx="483200" cy="483125"/>
            </a:xfrm>
            <a:custGeom>
              <a:rect b="b" l="l" r="r" t="t"/>
              <a:pathLst>
                <a:path extrusionOk="0" h="19325" w="19328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15" name="Google Shape;2015;p32"/>
          <p:cNvSpPr/>
          <p:nvPr/>
        </p:nvSpPr>
        <p:spPr>
          <a:xfrm>
            <a:off x="7165644" y="2003632"/>
            <a:ext cx="340168" cy="259074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